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B694B-18CD-4C2D-BAC6-8A21D1531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DBE17F-560C-431E-9D8F-1E671F5C4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89F4E5-797D-41D7-A732-8EB5A8B9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11019A-F745-4F0D-82A0-C1A327AD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4A34A8-3BAA-41C3-BDF4-71F2A5DB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44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C8AB2-7A6E-4D4F-9C4C-B9C0C4A0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906226-7AD0-4254-8FF2-D62DD971C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9A106D-43B6-4CF5-8AC6-01670FE63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58BECE-205C-4B4D-88A0-C3B8B387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67F176-9590-4420-B0AC-77E3B141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57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7CC8B6A-8401-466D-96E0-75AB8F800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E8884EB-8E33-4F45-974B-BA187D0CF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A8D07E-3B75-4D3D-9EDA-E7C69E90B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D687A7-6B3D-4BFF-A213-04736329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D9AB81-949A-4073-9ED2-A377B5498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5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275DD5-5DFF-4C71-BFD5-EC359113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B79B51-E80F-4102-9F07-30F135703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7F7B22-6B3C-47F2-8360-1466BCA7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D9EA3A-B6A2-425A-ACF8-F1874C7F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413CF8-EC4B-4B14-B550-2527E433D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80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E550D-9A63-4CA3-AD02-AF8D6A9C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F4575D-E777-4B7F-AC37-557CCE574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960A37-41AF-4DC6-9EB4-71D27049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1D624D-A3C9-4AB2-8DEB-6DD2A306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00C4CB-833D-47D7-A097-9F70EB49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46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8523E-2A09-49B6-8BE4-00453466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C50DFF-4FBB-4C9D-93C4-D33AEFC3E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F165DD-6F56-4C53-B645-B2A4B82FF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F4B072-FA57-4B72-BD79-DE78EB75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628939-57C2-4FAF-984F-1A94A025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3A32B7-A2F2-4F58-B738-DF1ABD04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65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A4A79-65EB-41AF-B7B2-CE664F29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F41470-60BD-4EA6-A372-A83BCB2D2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C91E94-BE3B-4B0D-89FA-C38E7A3FC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F7DA10-5318-4E48-B074-5F1A6E609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BD8D078-D547-4919-ADC9-9F2DF03B8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EFB7070-35BE-41ED-8770-C7EB0BD3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6911023-7B17-4992-A494-F66F9E8D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56A9F6-F596-4657-830A-04B860F9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82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810B-4CA9-4144-B983-61DA18B11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27F1D0A-D819-4517-9E6B-369635DF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9ED9660-AE90-4431-BF4F-65354C3E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9F02A1E-D737-40CB-B56F-5EBEDD8F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50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398DE86-C2BD-4355-8DA1-118C308C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AC4109E-C12E-460C-86AB-09B3D228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84D6AED-B23A-479B-9227-5D11BDCE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087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22E43-2D70-497F-99AD-B2786B63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701BC2-6BBE-4A68-95EB-BE5D2FB11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652F3B-436E-4EF8-8339-923D8915D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FD4D84-FEA8-497A-9459-463AA83F9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9005D2-B397-40BF-99FE-5AACC036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9D1828-4D68-4EBA-BE68-8F24F581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25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A9391-485E-474D-955E-C43A2BE1E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8DF1DA0-FD8F-4F56-9A71-DA21E2530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A9B9AE-51ED-45D9-B2F5-15B275027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A154880-E529-49A6-8DA8-25468B03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E2A29E-E0F6-4E77-BA27-47BBAB82F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0FE16D-97CB-49B3-9C59-00079A1F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21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F6AF166-BCBC-41A6-AD4E-BA3FA211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6838A6-5AAB-4C74-8252-D7A4298C0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F9C45E-9D1E-4F99-BCB9-21F6BEB9D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B039-EB19-4DEE-A414-D39AF1F2F26D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C181E0-7436-443F-B2CD-4007AC827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CCE7D2-E94D-4C7E-9201-336C5A0D89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EB57C-3FAB-47C7-A37F-80BF86F65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33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B3297-6279-440E-B60A-239C4D63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5613F5-E6E7-417B-A42E-AC872A89A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Gisteren de provincie in kaart gebracht en ontdekt dat op verschillende beleidsafdelingen de stikstof problematiek een actueel thema is.</a:t>
            </a:r>
            <a:br>
              <a:rPr lang="nl-NL" dirty="0"/>
            </a:br>
            <a:br>
              <a:rPr lang="nl-NL" dirty="0"/>
            </a:br>
            <a:r>
              <a:rPr lang="nl-NL" dirty="0"/>
              <a:t>Zoek in 7 groepjes van drie personen de link tussen betreffende beleidsterreinen en stikstofproblematiek. Je wordt per groepje aan een beleidsterrein toegewezen.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Terwijl je aan het inlezen bent krijgen sommige studenten een rol toegewezen.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Daarna volgt er een debat over 3 verschillende stellingen.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52946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</dc:title>
  <dc:creator>Walther Hensen</dc:creator>
  <cp:lastModifiedBy>Walther Hensen</cp:lastModifiedBy>
  <cp:revision>1</cp:revision>
  <dcterms:created xsi:type="dcterms:W3CDTF">2019-10-24T07:40:08Z</dcterms:created>
  <dcterms:modified xsi:type="dcterms:W3CDTF">2019-10-24T07:41:05Z</dcterms:modified>
</cp:coreProperties>
</file>