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4" r:id="rId2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40" d="100"/>
          <a:sy n="40" d="100"/>
        </p:scale>
        <p:origin x="140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7BB694B-18CD-4C2D-BAC6-8A21D1531E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B1DBE17F-560C-431E-9D8F-1E671F5C465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1589F4E5-797D-41D7-A732-8EB5A8B9B3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7B039-EB19-4DEE-A414-D39AF1F2F26D}" type="datetimeFigureOut">
              <a:rPr lang="nl-NL" smtClean="0"/>
              <a:t>24-10-2019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C011019A-F745-4F0D-82A0-C1A327ADA6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FD4A34A8-3BAA-41C3-BDF4-71F2A5DB9E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EB57C-3FAB-47C7-A37F-80BF86F65D1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164434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FFC8AB2-7A6E-4D4F-9C4C-B9C0C4A015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70906226-7AD0-4254-8FF2-D62DD971CD9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B99A106D-43B6-4CF5-8AC6-01670FE632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7B039-EB19-4DEE-A414-D39AF1F2F26D}" type="datetimeFigureOut">
              <a:rPr lang="nl-NL" smtClean="0"/>
              <a:t>24-10-2019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3F58BECE-205C-4B4D-88A0-C3B8B3873F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6F67F176-9590-4420-B0AC-77E3B14142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EB57C-3FAB-47C7-A37F-80BF86F65D1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115701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57CC8B6A-8401-466D-96E0-75AB8F800BA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FE8884EB-8E33-4F45-974B-BA187D0CFA3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C8A8D07E-3B75-4D3D-9EDA-E7C69E90B6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7B039-EB19-4DEE-A414-D39AF1F2F26D}" type="datetimeFigureOut">
              <a:rPr lang="nl-NL" smtClean="0"/>
              <a:t>24-10-2019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BCD687A7-6B3D-4BFF-A213-04736329D2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9ED9AB81-949A-4073-9ED2-A377B54986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EB57C-3FAB-47C7-A37F-80BF86F65D1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97564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E275DD5-5DFF-4C71-BFD5-EC359113C2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DB79B51-E80F-4102-9F07-30F1357033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B57F7B22-6B3C-47F2-8360-1466BCA761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7B039-EB19-4DEE-A414-D39AF1F2F26D}" type="datetimeFigureOut">
              <a:rPr lang="nl-NL" smtClean="0"/>
              <a:t>24-10-2019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7CD9EA3A-B6A2-425A-ACF8-F1874C7FB8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E9413CF8-EC4B-4B14-B550-2527E433DB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EB57C-3FAB-47C7-A37F-80BF86F65D1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798059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A1E550D-9A63-4CA3-AD02-AF8D6A9CDD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82F4575D-E777-4B7F-AC37-557CCE574A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F3960A37-41AF-4DC6-9EB4-71D2704957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7B039-EB19-4DEE-A414-D39AF1F2F26D}" type="datetimeFigureOut">
              <a:rPr lang="nl-NL" smtClean="0"/>
              <a:t>24-10-2019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51D624D-A3C9-4AB2-8DEB-6DD2A306A5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D700C4CB-833D-47D7-A097-9F70EB49C6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EB57C-3FAB-47C7-A37F-80BF86F65D1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014662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D88523E-2A09-49B6-8BE4-0045346604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4C50DFF-4FBB-4C9D-93C4-D33AEFC3E9C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17F165DD-6F56-4C53-B645-B2A4B82FFCA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CCF4B072-FA57-4B72-BD79-DE78EB7573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7B039-EB19-4DEE-A414-D39AF1F2F26D}" type="datetimeFigureOut">
              <a:rPr lang="nl-NL" smtClean="0"/>
              <a:t>24-10-2019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E5628939-57C2-4FAF-984F-1A94A02550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7A3A32B7-A2F2-4F58-B738-DF1ABD040D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EB57C-3FAB-47C7-A37F-80BF86F65D1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406581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6DA4A79-65EB-41AF-B7B2-CE664F2927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24F41470-60BD-4EA6-A372-A83BCB2D21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CAC91E94-BE3B-4B0D-89FA-C38E7A3FC2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06F7DA10-5318-4E48-B074-5F1A6E609E4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7BD8D078-D547-4919-ADC9-9F2DF03B827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7EFB7070-35BE-41ED-8770-C7EB0BD309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7B039-EB19-4DEE-A414-D39AF1F2F26D}" type="datetimeFigureOut">
              <a:rPr lang="nl-NL" smtClean="0"/>
              <a:t>24-10-2019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96911023-7B17-4992-A494-F66F9E8DAF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3556A9F6-F596-4657-830A-04B860F932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EB57C-3FAB-47C7-A37F-80BF86F65D1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148261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9D5810B-4CA9-4144-B983-61DA18B111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627F1D0A-D819-4517-9E6B-369635DF34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7B039-EB19-4DEE-A414-D39AF1F2F26D}" type="datetimeFigureOut">
              <a:rPr lang="nl-NL" smtClean="0"/>
              <a:t>24-10-2019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09ED9660-AE90-4431-BF4F-65354C3E26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19F02A1E-D737-40CB-B56F-5EBEDD8FCF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EB57C-3FAB-47C7-A37F-80BF86F65D1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335084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A398DE86-C2BD-4355-8DA1-118C308C18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7B039-EB19-4DEE-A414-D39AF1F2F26D}" type="datetimeFigureOut">
              <a:rPr lang="nl-NL" smtClean="0"/>
              <a:t>24-10-2019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6AC4109E-C12E-460C-86AB-09B3D22828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484D6AED-B23A-479B-9227-5D11BDCE56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EB57C-3FAB-47C7-A37F-80BF86F65D1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108715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8C22E43-2D70-497F-99AD-B2786B63B1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8701BC2-6BBE-4A68-95EB-BE5D2FB11A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C2652F3B-436E-4EF8-8339-923D8915DED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C4FD4D84-FEA8-497A-9459-463AA83F92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7B039-EB19-4DEE-A414-D39AF1F2F26D}" type="datetimeFigureOut">
              <a:rPr lang="nl-NL" smtClean="0"/>
              <a:t>24-10-2019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419005D2-B397-40BF-99FE-5AACC0365C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A99D1828-4D68-4EBA-BE68-8F24F58176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EB57C-3FAB-47C7-A37F-80BF86F65D1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072587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4DA9391-485E-474D-955E-C43A2BE1EA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08DF1DA0-FD8F-4F56-9A71-DA21E2530AA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4EA9B9AE-51ED-45D9-B2F5-15B2750271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4A154880-E529-49A6-8DA8-25468B03B4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7B039-EB19-4DEE-A414-D39AF1F2F26D}" type="datetimeFigureOut">
              <a:rPr lang="nl-NL" smtClean="0"/>
              <a:t>24-10-2019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78E2A29E-E0F6-4E77-BA27-47BBAB82FC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950FE16D-97CB-49B3-9C59-00079A1FD0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EB57C-3FAB-47C7-A37F-80BF86F65D1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942102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2F6AF166-BCBC-41A6-AD4E-BA3FA2118F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DE6838A6-5AAB-4C74-8252-D7A4298C06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48F9C45E-9D1E-4F99-BCB9-21F6BEB9D3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17B039-EB19-4DEE-A414-D39AF1F2F26D}" type="datetimeFigureOut">
              <a:rPr lang="nl-NL" smtClean="0"/>
              <a:t>24-10-2019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73C181E0-7436-443F-B2CD-4007AC827ED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59CCE7D2-E94D-4C7E-9201-336C5A0D898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BEB57C-3FAB-47C7-A37F-80BF86F65D1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433360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CDB3297-6279-440E-B60A-239C4D631F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Opdracht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65613F5-E6E7-417B-A42E-AC872A89AE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nl-NL" dirty="0"/>
              <a:t>Gisteren de provincie in kaart gebracht en ontdekt dat op verschillende beleidsafdelingen de stikstof problematiek een actueel thema is.</a:t>
            </a:r>
            <a:br>
              <a:rPr lang="nl-NL" dirty="0"/>
            </a:br>
            <a:br>
              <a:rPr lang="nl-NL" dirty="0"/>
            </a:br>
            <a:r>
              <a:rPr lang="nl-NL" dirty="0"/>
              <a:t>Zoek in 7 groepjes van drie personen de link tussen betreffende beleidsterreinen en stikstofproblematiek. Je wordt per groepje aan een beleidsterrein toegewezen.</a:t>
            </a:r>
          </a:p>
          <a:p>
            <a:pPr marL="457200" indent="-457200">
              <a:buFont typeface="+mj-lt"/>
              <a:buAutoNum type="arabicPeriod"/>
            </a:pPr>
            <a:endParaRPr lang="nl-NL" dirty="0"/>
          </a:p>
          <a:p>
            <a:pPr marL="457200" indent="-457200">
              <a:buFont typeface="+mj-lt"/>
              <a:buAutoNum type="arabicPeriod"/>
            </a:pPr>
            <a:r>
              <a:rPr lang="nl-NL" dirty="0"/>
              <a:t>Terwijl je aan het inlezen bent krijgen sommige studenten een rol toegewezen.</a:t>
            </a:r>
          </a:p>
          <a:p>
            <a:pPr marL="457200" indent="-457200">
              <a:buFont typeface="+mj-lt"/>
              <a:buAutoNum type="arabicPeriod"/>
            </a:pPr>
            <a:endParaRPr lang="nl-NL" dirty="0"/>
          </a:p>
          <a:p>
            <a:pPr marL="457200" indent="-457200">
              <a:buFont typeface="+mj-lt"/>
              <a:buAutoNum type="arabicPeriod"/>
            </a:pPr>
            <a:r>
              <a:rPr lang="nl-NL" dirty="0"/>
              <a:t>Daarna volgt er een debat over 3 verschillende stellingen.</a:t>
            </a: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425294655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</Words>
  <Application>Microsoft Office PowerPoint</Application>
  <PresentationFormat>Breedbeeld</PresentationFormat>
  <Paragraphs>6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Kantoorthema</vt:lpstr>
      <vt:lpstr>Opdracht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Opdracht</dc:title>
  <dc:creator>Walther Hensen</dc:creator>
  <cp:lastModifiedBy>Walther Hensen</cp:lastModifiedBy>
  <cp:revision>1</cp:revision>
  <dcterms:created xsi:type="dcterms:W3CDTF">2019-10-24T07:40:08Z</dcterms:created>
  <dcterms:modified xsi:type="dcterms:W3CDTF">2019-10-24T07:41:05Z</dcterms:modified>
</cp:coreProperties>
</file>